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118" d="100"/>
          <a:sy n="118" d="100"/>
        </p:scale>
        <p:origin x="-7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6385" y="1601653"/>
            <a:ext cx="7296739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22225">
                  <a:noFill/>
                  <a:prstDash val="solid"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«ЗНАЙ-КА»</a:t>
            </a:r>
            <a:endParaRPr lang="ru-RU" sz="9600" b="1" dirty="0">
              <a:ln w="22225">
                <a:noFill/>
                <a:prstDash val="solid"/>
              </a:ln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1115" y="1626578"/>
            <a:ext cx="64799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B050"/>
                </a:solidFill>
                <a:latin typeface="Cambria" pitchFamily="18" charset="0"/>
              </a:rPr>
              <a:t>       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На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базе нашего детского сада  прошел районный  конкурс  «Знай-ка» для детей старшего дошкольного возраста.  Детям необходимо было выполнить сложные  задания: математические, логические, на смекалку, показать уровень развития устной речи и дт.  Дошколята достойно справились с ними и  ещё  играли, танцевали, веселились от души с </a:t>
            </a:r>
            <a:r>
              <a:rPr lang="ru-RU" sz="1600" b="1" i="1" dirty="0" err="1" smtClean="0">
                <a:solidFill>
                  <a:srgbClr val="002060"/>
                </a:solidFill>
                <a:latin typeface="Cambria" pitchFamily="18" charset="0"/>
              </a:rPr>
              <a:t>Карлсоном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и Буратино. </a:t>
            </a:r>
            <a:r>
              <a:rPr lang="ru-RU" sz="1600" b="1" i="1" dirty="0" err="1" smtClean="0">
                <a:solidFill>
                  <a:srgbClr val="002060"/>
                </a:solidFill>
                <a:latin typeface="Cambria" pitchFamily="18" charset="0"/>
              </a:rPr>
              <a:t>Ногаева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Марина Владимировна воспитатель детского сада «Сказка» и воспитанник подготовительной группы </a:t>
            </a:r>
            <a:r>
              <a:rPr lang="ru-RU" sz="1600" b="1" i="1" dirty="0" err="1" smtClean="0">
                <a:solidFill>
                  <a:srgbClr val="002060"/>
                </a:solidFill>
                <a:latin typeface="Cambria" pitchFamily="18" charset="0"/>
              </a:rPr>
              <a:t>Газданов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Георгий украсили праздник своими персонажами.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        Мероприятие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получилось захватывающим и интересным.  Все участники были награждены, грамотами и подарками. Поздравляем победителя </a:t>
            </a:r>
            <a:r>
              <a:rPr lang="ru-RU" sz="1600" b="1" i="1" dirty="0" err="1" smtClean="0">
                <a:solidFill>
                  <a:srgbClr val="002060"/>
                </a:solidFill>
                <a:latin typeface="Cambria" pitchFamily="18" charset="0"/>
              </a:rPr>
              <a:t>Замесова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Никиту воспитанника МКДОУ №13! Так держать! Пусть знания, полученные в дошкольном детстве, найдут отражение в жизни наших воспитанников в дальнейшем!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D:\Залина\Сад 1.0\IMG-20150617-WA0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289" y="2593731"/>
            <a:ext cx="6010642" cy="3819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:\Залина\Сад 1.0\IMG-20150617-WA0067.jpg"/>
          <p:cNvPicPr/>
          <p:nvPr/>
        </p:nvPicPr>
        <p:blipFill>
          <a:blip r:embed="rId4"/>
          <a:srcRect l="13949" t="15680" r="16715" b="21029"/>
          <a:stretch>
            <a:fillRect/>
          </a:stretch>
        </p:blipFill>
        <p:spPr bwMode="auto">
          <a:xfrm>
            <a:off x="384664" y="462695"/>
            <a:ext cx="4653328" cy="2486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2" name="Picture 2" descr="D:\Залина\Сад 1.0\20150616_102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0" y="-5715000"/>
            <a:ext cx="2600960" cy="195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-1"/>
            <a:ext cx="9237385" cy="69311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1115" y="1626578"/>
            <a:ext cx="64799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B050"/>
                </a:solidFill>
                <a:latin typeface="Cambria" pitchFamily="18" charset="0"/>
              </a:rPr>
              <a:t>       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6386" name="Picture 2" descr="D:\Залина\Сад 1.0\20150616_105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020" y="723569"/>
            <a:ext cx="6205551" cy="465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Bos</cp:lastModifiedBy>
  <cp:revision>33</cp:revision>
  <dcterms:created xsi:type="dcterms:W3CDTF">2013-11-19T05:52:05Z</dcterms:created>
  <dcterms:modified xsi:type="dcterms:W3CDTF">2015-10-01T18:31:21Z</dcterms:modified>
</cp:coreProperties>
</file>